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7" y="731520"/>
            <a:ext cx="7855024" cy="489473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ХЕРСОНСЬКИЙ ДЕРЖАВНИЙ УНІВЕРСИТЕТ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СОЦІАЛЬНО-ПСИХОЛОГІЧНИЙ ФАКУЛЬТЕТ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ЗАГАЛЬНОЇ ТА СОЦІАЛЬНОЇ ПСИХОЛОГІЇ</a:t>
            </a:r>
          </a:p>
          <a:p>
            <a:pPr algn="ctr"/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ТЕМПОРАЛЬНА ПСИХОЛОГІЯ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Вибіркова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дисципліна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Освітня програма </a:t>
            </a:r>
            <a:r>
              <a:rPr lang="uk-UA" dirty="0" smtClean="0"/>
              <a:t>«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ПСИХОЛОГІЯ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Другий  (магістерський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рівень вищої освіти)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Семестр викладання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uk-UA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навчальний рік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37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200" y="620688"/>
            <a:ext cx="2971800" cy="19537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Темпоральна психологія-психологія пізнання індивідуальної часової концепції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1770" y="548680"/>
            <a:ext cx="4618856" cy="556508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/>
              <a:t>Програма вивчення навчальної дисципліни «Темпоральна психологія» складена відповідно до освітньої програми підготовки здобувачів ступеня вищої освіти «магістр» спеціальності Психологія.</a:t>
            </a:r>
          </a:p>
          <a:p>
            <a:pPr algn="just"/>
            <a:r>
              <a:rPr lang="uk-UA" b="1" dirty="0"/>
              <a:t>Предметом </a:t>
            </a:r>
            <a:r>
              <a:rPr lang="uk-UA" dirty="0"/>
              <a:t>вивчення навчальної дисципліни є розгляд основних методологічних підходів та принципів психології часу, ознайомлення студентів з основними проблемами дослідження психологічної науки, формування базових навичок організації і керування часом в професійній діяльності.</a:t>
            </a:r>
          </a:p>
          <a:p>
            <a:endParaRPr lang="uk-UA" dirty="0"/>
          </a:p>
        </p:txBody>
      </p:sp>
      <p:pic>
        <p:nvPicPr>
          <p:cNvPr id="1026" name="Picture 2" descr="C:\Users\1\Desktop\МОИ ПРЕДМЕТЫ\Самоменеджмент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05209">
            <a:off x="1092856" y="3107519"/>
            <a:ext cx="2395374" cy="212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0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689" y="620688"/>
            <a:ext cx="2971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«Моя часовість-Моя якість життя»</a:t>
            </a:r>
            <a:b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95936" y="836712"/>
            <a:ext cx="4626159" cy="4724402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Програма навчальної дисципліни складається з </a:t>
            </a:r>
            <a:r>
              <a:rPr lang="uk-UA" b="1" dirty="0"/>
              <a:t>таких змістових модулів:</a:t>
            </a:r>
            <a:endParaRPr lang="uk-UA" dirty="0"/>
          </a:p>
          <a:p>
            <a:pPr lvl="0"/>
            <a:r>
              <a:rPr lang="uk-UA" dirty="0"/>
              <a:t>Проблема часу в психології.</a:t>
            </a:r>
          </a:p>
          <a:p>
            <a:pPr lvl="0"/>
            <a:r>
              <a:rPr lang="uk-UA" dirty="0"/>
              <a:t>Методи емпіричного дослідження психології часу і суб’єктивної картини життєвого шляху.</a:t>
            </a:r>
          </a:p>
          <a:p>
            <a:r>
              <a:rPr lang="uk-UA" b="1" dirty="0" smtClean="0"/>
              <a:t>Метою</a:t>
            </a:r>
            <a:r>
              <a:rPr lang="uk-UA" b="1" i="1" dirty="0" smtClean="0"/>
              <a:t> </a:t>
            </a:r>
            <a:r>
              <a:rPr lang="uk-UA" dirty="0"/>
              <a:t>викладання навчальної дисципліни «Темпоральна психологія» є формування у студентів загального уявлення про психологічний час і життєвий шлях особистості,  навчання методам організації, діагностики та корекції часових структур особистості.</a:t>
            </a:r>
          </a:p>
          <a:p>
            <a:endParaRPr lang="uk-UA" dirty="0"/>
          </a:p>
        </p:txBody>
      </p:sp>
      <p:pic>
        <p:nvPicPr>
          <p:cNvPr id="2050" name="Picture 2" descr="C:\Users\1\Desktop\МОИ ПРЕДМЕТЫ\Самоменеджмент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08499">
            <a:off x="1396452" y="2055050"/>
            <a:ext cx="2200275" cy="298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5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7802"/>
            <a:ext cx="3744416" cy="3437222"/>
          </a:xfrm>
        </p:spPr>
        <p:txBody>
          <a:bodyPr>
            <a:normAutofit fontScale="90000"/>
          </a:bodyPr>
          <a:lstStyle/>
          <a:p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два учителя. </a:t>
            </a:r>
            <a:b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 правильно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распоряжаться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временем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ценить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Омар </a:t>
            </a:r>
            <a:r>
              <a:rPr lang="uk-UA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Хаям</a:t>
            </a:r>
            <a:r>
              <a:rPr lang="uk-UA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i="1" dirty="0"/>
              <a:t/>
            </a:r>
            <a:br>
              <a:rPr lang="uk-UA" i="1" dirty="0"/>
            </a:b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95936" y="548680"/>
            <a:ext cx="4626159" cy="4724402"/>
          </a:xfrm>
        </p:spPr>
        <p:txBody>
          <a:bodyPr>
            <a:normAutofit fontScale="92500"/>
          </a:bodyPr>
          <a:lstStyle/>
          <a:p>
            <a:r>
              <a:rPr lang="uk-UA" u="sng" dirty="0"/>
              <a:t>Темпоральна цілісність життя людини розкривається в події, коли часова тривалість наповнюється життям. Людина по-різному взаємодіє з часом, переживаючи або перетворюючи його, свідомо наповнюючи подіями. </a:t>
            </a:r>
            <a:endParaRPr lang="uk-UA" dirty="0"/>
          </a:p>
        </p:txBody>
      </p:sp>
      <p:pic>
        <p:nvPicPr>
          <p:cNvPr id="3074" name="Picture 2" descr="C:\Users\1\Desktop\МОИ ПРЕДМЕТЫ\Самоменеджмент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67392">
            <a:off x="1365137" y="35345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3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26768" cy="243587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 ЦІКАВО І </a:t>
            </a:r>
            <a:r>
              <a:rPr lang="uk-UA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ПІЗНАВАЛЬНО</a:t>
            </a:r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b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0" y="620688"/>
            <a:ext cx="3672408" cy="4691063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ЗУСТРІЧІ </a:t>
            </a:r>
          </a:p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КУРСІ !!!</a:t>
            </a:r>
          </a:p>
          <a:p>
            <a:endParaRPr lang="uk-UA" sz="4400" dirty="0" smtClean="0"/>
          </a:p>
          <a:p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Викладач. Доцент 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абатіна С.І.</a:t>
            </a:r>
            <a:endParaRPr lang="uk-UA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 descr="https://www.skravchenko.ru/images/model_person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3312368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7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208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PowerPoint</vt:lpstr>
      <vt:lpstr>Темпоральна психологія-психологія пізнання індивідуальної часової концепції</vt:lpstr>
      <vt:lpstr>«Моя часовість-Моя якість життя» </vt:lpstr>
      <vt:lpstr>Жизнь и время – два учителя.  Жизнь учит нас правильно распоряжаться временем,  Время учит нас ценить жизнь! Омар Хаям. </vt:lpstr>
      <vt:lpstr>  БУДЕ ЦІКАВО І ПІЗНАВАЛЬНО!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5</cp:revision>
  <dcterms:created xsi:type="dcterms:W3CDTF">2020-06-26T00:51:26Z</dcterms:created>
  <dcterms:modified xsi:type="dcterms:W3CDTF">2020-06-26T01:49:27Z</dcterms:modified>
</cp:coreProperties>
</file>